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dirty="0"/>
            <a:t>The new Eris variant</a:t>
          </a:r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Nationally Covid cases are rising</a:t>
          </a:r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 Additional question </a:t>
          </a:r>
          <a:r>
            <a:rPr lang="en-US" sz="2300" dirty="0">
              <a:solidFill>
                <a:srgbClr val="FF0000"/>
              </a:solidFill>
            </a:rPr>
            <a:t>1-2 Low, 3-5 medium, High 6,7 </a:t>
          </a: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r>
            <a:rPr lang="en-US" sz="3600" b="1" dirty="0"/>
            <a:t>High</a:t>
          </a:r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kern="1200" dirty="0"/>
            <a:t>The new Eris variant</a:t>
          </a:r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Nationally Covid cases are rising</a:t>
          </a:r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 Additional question </a:t>
          </a:r>
          <a:r>
            <a:rPr lang="en-US" sz="2300" kern="1200" dirty="0">
              <a:solidFill>
                <a:srgbClr val="FF0000"/>
              </a:solidFill>
            </a:rPr>
            <a:t>1-2 Low, 3-5 medium, High 6,7 </a:t>
          </a: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High</a:t>
          </a:r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/>
              <a:t>A Discussion Guide __topic__ 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496294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__issues0__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Interrogate: __</a:t>
            </a:r>
            <a:r>
              <a:rPr lang="en-US"/>
              <a:t>topic__ </a:t>
            </a:r>
            <a:endParaRPr lang="en-US" dirty="0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861288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__choiceInformation0__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__choiceInformation4__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Inform: __topic__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90500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Identify: __topic__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Vaccine boosters are private actions</a:t>
            </a:r>
          </a:p>
          <a:p>
            <a:r>
              <a:rPr lang="en-US" dirty="0"/>
              <a:t>Vaccine boosters do trigger aspects of identity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Culture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Checkbox in additional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/>
              <a:t> framework to discuss how we talk to people about __topic__.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 dirty="0"/>
              <a:t>__topic__</a:t>
            </a:r>
            <a:r>
              <a:rPr lang="en-US" dirty="0"/>
              <a:t> and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Explorebility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623887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/>
              <a:t>The 3 risk components now for __topic__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096951"/>
              </p:ext>
            </p:extLst>
          </p:nvPr>
        </p:nvGraphicFramePr>
        <p:xfrm>
          <a:off x="434975" y="1488281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715203"/>
            <a:ext cx="3415437" cy="142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Severity: </a:t>
            </a:r>
            <a:r>
              <a:rPr lang="en-US" sz="2500" dirty="0"/>
              <a:t>It depends where you live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1EB44-1E32-7596-68DB-DB3299EE306C}"/>
              </a:ext>
            </a:extLst>
          </p:cNvPr>
          <p:cNvSpPr txBox="1"/>
          <p:nvPr/>
        </p:nvSpPr>
        <p:spPr>
          <a:xfrm>
            <a:off x="3850412" y="1617103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exposureNotes</a:t>
            </a:r>
            <a:r>
              <a:rPr lang="en-US" dirty="0"/>
              <a:t>__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608ED-ED11-CD80-5C12-2C3041B57AA5}"/>
              </a:ext>
            </a:extLst>
          </p:cNvPr>
          <p:cNvSpPr txBox="1"/>
          <p:nvPr/>
        </p:nvSpPr>
        <p:spPr>
          <a:xfrm>
            <a:off x="3850412" y="2985817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__</a:t>
            </a:r>
            <a:r>
              <a:rPr lang="en-US" dirty="0" err="1"/>
              <a:t>severityNotes</a:t>
            </a:r>
            <a:r>
              <a:rPr lang="en-US" sz="1600" dirty="0"/>
              <a:t>__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8C819-DDB1-5A2C-6BA6-4FD7F7837144}"/>
              </a:ext>
            </a:extLst>
          </p:cNvPr>
          <p:cNvSpPr txBox="1"/>
          <p:nvPr/>
        </p:nvSpPr>
        <p:spPr>
          <a:xfrm>
            <a:off x="3828318" y="4339345"/>
            <a:ext cx="467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susceptibilityNotes</a:t>
            </a:r>
            <a:r>
              <a:rPr lang="en-US" dirty="0"/>
              <a:t>__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2051</TotalTime>
  <Words>1177</Words>
  <Application>Microsoft Office PowerPoint</Application>
  <PresentationFormat>Widescreen</PresentationFormat>
  <Paragraphs>151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The 3 risk components now for __topic__ </vt:lpstr>
      <vt:lpstr>SECOND, consider how people INTERROGATE risk information.</vt:lpstr>
      <vt:lpstr>Interrogate: __topic__ </vt:lpstr>
      <vt:lpstr>Interrogate</vt:lpstr>
      <vt:lpstr>THIRD, we seek to INFORM</vt:lpstr>
      <vt:lpstr>Inform: __topic__</vt:lpstr>
      <vt:lpstr>FOURTH, we consider how people IDENTIFY with our risk information</vt:lpstr>
      <vt:lpstr>Identify: __topic__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20</cp:revision>
  <dcterms:created xsi:type="dcterms:W3CDTF">2023-10-30T19:02:31Z</dcterms:created>
  <dcterms:modified xsi:type="dcterms:W3CDTF">2023-12-15T15:25:32Z</dcterms:modified>
</cp:coreProperties>
</file>